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61" r:id="rId6"/>
    <p:sldId id="259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4" autoAdjust="0"/>
    <p:restoredTop sz="94676"/>
  </p:normalViewPr>
  <p:slideViewPr>
    <p:cSldViewPr snapToGrid="0">
      <p:cViewPr varScale="1">
        <p:scale>
          <a:sx n="90" d="100"/>
          <a:sy n="90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uvateksti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uvateksti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fi-FI"/>
              <a:t>Lisää kuva napsauttamalla kuvaketta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12/12/2024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F3660D25-D857-4BAC-B6DE-4F10CC67E9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KoodiJahti</a:t>
            </a:r>
            <a:endParaRPr lang="fi-FI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F98F828D-9A04-169A-C480-9CA274691B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i-FI" dirty="0" err="1"/>
              <a:t>Liis</a:t>
            </a:r>
            <a:r>
              <a:rPr lang="fi-FI" dirty="0"/>
              <a:t> Eskola, Alina Kokko, Anne Määttä, Mikko Ylönen</a:t>
            </a:r>
          </a:p>
        </p:txBody>
      </p:sp>
    </p:spTree>
    <p:extLst>
      <p:ext uri="{BB962C8B-B14F-4D97-AF65-F5344CB8AC3E}">
        <p14:creationId xmlns:p14="http://schemas.microsoft.com/office/powerpoint/2010/main" val="1585166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A2D9433-199B-EA0D-DCB3-9EA514681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endParaRPr lang="fi-FI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88D8019D-7383-E25E-A18B-518673FE1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Pelissä tehtävänä on päästä koulun sisälle ja sieltä opettajanhuoneeseen. Yrjön koneelta täytyy saada salainen koodi, jotta pääsee kopioimaan pelikoodin </a:t>
            </a:r>
            <a:r>
              <a:rPr lang="fi-FI" dirty="0" err="1"/>
              <a:t>Game</a:t>
            </a:r>
            <a:r>
              <a:rPr lang="fi-FI" dirty="0"/>
              <a:t> </a:t>
            </a:r>
            <a:r>
              <a:rPr lang="fi-FI" dirty="0" err="1"/>
              <a:t>Develpment</a:t>
            </a:r>
            <a:r>
              <a:rPr lang="fi-FI" dirty="0"/>
              <a:t> kurssin lopputehtävään.</a:t>
            </a:r>
          </a:p>
          <a:p>
            <a:endParaRPr lang="fi-FI" dirty="0"/>
          </a:p>
          <a:p>
            <a:r>
              <a:rPr lang="fi-FI" dirty="0"/>
              <a:t>Pelissä on 4 eri kenttää joissa on erilaisia tehtäviä.</a:t>
            </a:r>
          </a:p>
          <a:p>
            <a:pPr lvl="1"/>
            <a:r>
              <a:rPr lang="fi-FI" dirty="0"/>
              <a:t>Vastaan tulee opettajia jotka tulee ohittaa päästäkseen eteenpäin pelissä</a:t>
            </a:r>
          </a:p>
        </p:txBody>
      </p:sp>
    </p:spTree>
    <p:extLst>
      <p:ext uri="{BB962C8B-B14F-4D97-AF65-F5344CB8AC3E}">
        <p14:creationId xmlns:p14="http://schemas.microsoft.com/office/powerpoint/2010/main" val="1834749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ADDD53DA-9C54-5780-1908-03FB0B4BC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new things have you learned</a:t>
            </a:r>
            <a:endParaRPr lang="fi-FI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AC02131-2458-1994-E4EC-B37460ACB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i-FI" dirty="0"/>
              <a:t>GitHubin käyttö</a:t>
            </a:r>
          </a:p>
          <a:p>
            <a:pPr lvl="1"/>
            <a:r>
              <a:rPr lang="fi-FI" dirty="0"/>
              <a:t>Välillä hyvin ja välillä huonosti</a:t>
            </a:r>
          </a:p>
          <a:p>
            <a:r>
              <a:rPr lang="fi-FI" dirty="0" err="1"/>
              <a:t>Unityn</a:t>
            </a:r>
            <a:r>
              <a:rPr lang="fi-FI" dirty="0"/>
              <a:t> eri mahdollisuuksia</a:t>
            </a:r>
          </a:p>
          <a:p>
            <a:pPr lvl="1"/>
            <a:r>
              <a:rPr lang="fi-FI" dirty="0"/>
              <a:t>Äänet</a:t>
            </a:r>
          </a:p>
          <a:p>
            <a:pPr lvl="1"/>
            <a:r>
              <a:rPr lang="fi-FI" dirty="0"/>
              <a:t>Animaatiota (</a:t>
            </a:r>
            <a:r>
              <a:rPr lang="fi-FI" dirty="0" err="1"/>
              <a:t>Liis</a:t>
            </a:r>
            <a:r>
              <a:rPr lang="fi-FI" dirty="0"/>
              <a:t>)</a:t>
            </a:r>
          </a:p>
          <a:p>
            <a:pPr lvl="1"/>
            <a:r>
              <a:rPr lang="fi-FI" dirty="0" err="1"/>
              <a:t>Scene</a:t>
            </a:r>
            <a:r>
              <a:rPr lang="fi-FI" dirty="0"/>
              <a:t> siirtymät</a:t>
            </a:r>
          </a:p>
          <a:p>
            <a:pPr lvl="1"/>
            <a:r>
              <a:rPr lang="fi-FI" dirty="0"/>
              <a:t>Objektien klikkausominaisuudet</a:t>
            </a:r>
          </a:p>
          <a:p>
            <a:pPr lvl="1"/>
            <a:r>
              <a:rPr lang="fi-FI" dirty="0"/>
              <a:t>Kokonaisuuden rakentaminen</a:t>
            </a:r>
          </a:p>
          <a:p>
            <a:pPr lvl="1"/>
            <a:r>
              <a:rPr lang="fi-FI" dirty="0" err="1"/>
              <a:t>Confetti</a:t>
            </a:r>
            <a:r>
              <a:rPr lang="fi-FI" dirty="0"/>
              <a:t> </a:t>
            </a:r>
            <a:r>
              <a:rPr lang="fi-FI" dirty="0" err="1"/>
              <a:t>particle</a:t>
            </a:r>
            <a:r>
              <a:rPr lang="fi-FI" dirty="0"/>
              <a:t> </a:t>
            </a:r>
            <a:r>
              <a:rPr lang="fi-FI" dirty="0" err="1"/>
              <a:t>system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719878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BE397AF-531D-08C2-B73B-15EC566D4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and how have you done it?</a:t>
            </a:r>
            <a:endParaRPr lang="fi-FI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8AFDD210-453C-A8D4-41FB-7C9A3258E8D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fi-FI" dirty="0"/>
              <a:t>Jaoimme jokaiselle oman </a:t>
            </a:r>
            <a:r>
              <a:rPr lang="fi-FI" dirty="0" err="1"/>
              <a:t>scenen</a:t>
            </a:r>
            <a:r>
              <a:rPr lang="fi-FI" dirty="0"/>
              <a:t> jota työstimme välillä yksin ja välillä yhdessä.</a:t>
            </a:r>
          </a:p>
          <a:p>
            <a:pPr lvl="1"/>
            <a:endParaRPr lang="fi-FI" dirty="0"/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A62119A9-6308-26BA-FB2F-37DEB48F95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fi-FI" dirty="0"/>
              <a:t>Käytössä </a:t>
            </a:r>
            <a:r>
              <a:rPr lang="fi-FI" dirty="0" err="1"/>
              <a:t>Unitystä</a:t>
            </a:r>
            <a:r>
              <a:rPr lang="fi-FI" dirty="0"/>
              <a:t> meillä oli </a:t>
            </a:r>
          </a:p>
          <a:p>
            <a:pPr lvl="1"/>
            <a:r>
              <a:rPr lang="fi-FI" dirty="0"/>
              <a:t>UI</a:t>
            </a:r>
          </a:p>
          <a:p>
            <a:pPr lvl="2"/>
            <a:r>
              <a:rPr lang="fi-FI" dirty="0" err="1"/>
              <a:t>Canvas</a:t>
            </a:r>
            <a:endParaRPr lang="fi-FI" dirty="0"/>
          </a:p>
          <a:p>
            <a:pPr lvl="2"/>
            <a:r>
              <a:rPr lang="fi-FI" dirty="0"/>
              <a:t>Paneeli</a:t>
            </a:r>
          </a:p>
          <a:p>
            <a:pPr lvl="2"/>
            <a:r>
              <a:rPr lang="fi-FI" dirty="0"/>
              <a:t>Button</a:t>
            </a:r>
          </a:p>
          <a:p>
            <a:pPr lvl="1"/>
            <a:r>
              <a:rPr lang="fi-FI" dirty="0" err="1"/>
              <a:t>Skybox</a:t>
            </a:r>
            <a:endParaRPr lang="fi-FI" dirty="0"/>
          </a:p>
          <a:p>
            <a:pPr lvl="1"/>
            <a:r>
              <a:rPr lang="fi-FI" dirty="0"/>
              <a:t>3D ja 2D objektit</a:t>
            </a:r>
          </a:p>
          <a:p>
            <a:pPr lvl="1"/>
            <a:r>
              <a:rPr lang="fi-FI" dirty="0"/>
              <a:t>Äänet</a:t>
            </a:r>
          </a:p>
          <a:p>
            <a:pPr lvl="1"/>
            <a:r>
              <a:rPr lang="fi-FI" dirty="0"/>
              <a:t>Materiaalit</a:t>
            </a:r>
          </a:p>
        </p:txBody>
      </p:sp>
    </p:spTree>
    <p:extLst>
      <p:ext uri="{BB962C8B-B14F-4D97-AF65-F5344CB8AC3E}">
        <p14:creationId xmlns:p14="http://schemas.microsoft.com/office/powerpoint/2010/main" val="1966252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uva 5">
            <a:extLst>
              <a:ext uri="{FF2B5EF4-FFF2-40B4-BE49-F238E27FC236}">
                <a16:creationId xmlns:a16="http://schemas.microsoft.com/office/drawing/2014/main" id="{C131AEEF-3AC2-7EE0-87D5-8E8A1998A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086" y="4252044"/>
            <a:ext cx="4328299" cy="2424754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58E363F7-903D-2E68-D026-4FC5E6B68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50" y="401801"/>
            <a:ext cx="4330637" cy="2408434"/>
          </a:xfrm>
          <a:prstGeom prst="rect">
            <a:avLst/>
          </a:prstGeom>
        </p:spPr>
      </p:pic>
      <p:pic>
        <p:nvPicPr>
          <p:cNvPr id="10" name="Kuva 9">
            <a:extLst>
              <a:ext uri="{FF2B5EF4-FFF2-40B4-BE49-F238E27FC236}">
                <a16:creationId xmlns:a16="http://schemas.microsoft.com/office/drawing/2014/main" id="{642D2F6C-3161-992E-060E-F0D54B295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50" y="4224812"/>
            <a:ext cx="4395186" cy="2479218"/>
          </a:xfrm>
          <a:prstGeom prst="rect">
            <a:avLst/>
          </a:prstGeom>
        </p:spPr>
      </p:pic>
      <p:pic>
        <p:nvPicPr>
          <p:cNvPr id="12" name="Kuva 11">
            <a:extLst>
              <a:ext uri="{FF2B5EF4-FFF2-40B4-BE49-F238E27FC236}">
                <a16:creationId xmlns:a16="http://schemas.microsoft.com/office/drawing/2014/main" id="{85E5ECA2-B790-6354-4CDD-E034B6FE5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873" y="160997"/>
            <a:ext cx="4725134" cy="2649238"/>
          </a:xfrm>
          <a:prstGeom prst="rect">
            <a:avLst/>
          </a:prstGeom>
        </p:spPr>
      </p:pic>
      <p:pic>
        <p:nvPicPr>
          <p:cNvPr id="3" name="Kuva 2" descr="Kuva, joka sisältää kohteen teksti, kuvakaappaus, rakennus, ikkuna&#10;&#10;Kuvaus luotu automaattisesti">
            <a:extLst>
              <a:ext uri="{FF2B5EF4-FFF2-40B4-BE49-F238E27FC236}">
                <a16:creationId xmlns:a16="http://schemas.microsoft.com/office/drawing/2014/main" id="{9D42BEE3-FB00-729F-8ADC-DA0A6F038E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6541" y="2104381"/>
            <a:ext cx="4738917" cy="264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530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4170DB8-9DC4-E99D-A681-CC4230248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How </a:t>
            </a:r>
            <a:r>
              <a:rPr lang="fi-FI" dirty="0" err="1"/>
              <a:t>successful</a:t>
            </a:r>
            <a:r>
              <a:rPr lang="fi-FI" dirty="0"/>
              <a:t> </a:t>
            </a:r>
            <a:r>
              <a:rPr lang="fi-FI" dirty="0" err="1"/>
              <a:t>was</a:t>
            </a:r>
            <a:r>
              <a:rPr lang="fi-FI" dirty="0"/>
              <a:t> it?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979D8822-A0DF-8EB6-DF7F-1A8910C27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Saatiin alusta loppuun toimiva peli aikaiseksi</a:t>
            </a: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645429524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ia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TM10001114[[fn=Galleria]]</Template>
  <TotalTime>30</TotalTime>
  <Words>134</Words>
  <Application>Microsoft Office PowerPoint</Application>
  <PresentationFormat>Laajakuva</PresentationFormat>
  <Paragraphs>30</Paragraphs>
  <Slides>6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2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6</vt:i4>
      </vt:variant>
    </vt:vector>
  </HeadingPairs>
  <TitlesOfParts>
    <vt:vector size="9" baseType="lpstr">
      <vt:lpstr>Arial</vt:lpstr>
      <vt:lpstr>Rockwell</vt:lpstr>
      <vt:lpstr>Galleria</vt:lpstr>
      <vt:lpstr>KoodiJahti</vt:lpstr>
      <vt:lpstr>Solution</vt:lpstr>
      <vt:lpstr>what new things have you learned</vt:lpstr>
      <vt:lpstr>What and how have you done it?</vt:lpstr>
      <vt:lpstr>PowerPoint-esitys</vt:lpstr>
      <vt:lpstr>How successful was it?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Kalervo Määttä</dc:creator>
  <cp:lastModifiedBy>Kokko Alina</cp:lastModifiedBy>
  <cp:revision>5</cp:revision>
  <dcterms:created xsi:type="dcterms:W3CDTF">2024-12-11T17:47:29Z</dcterms:created>
  <dcterms:modified xsi:type="dcterms:W3CDTF">2024-12-12T15:46:18Z</dcterms:modified>
</cp:coreProperties>
</file>